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AFD7C-1B54-45FE-A1EA-47506D9DE3AD}" v="8" dt="2024-09-04T10:42:17.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179" autoAdjust="0"/>
  </p:normalViewPr>
  <p:slideViewPr>
    <p:cSldViewPr snapToGrid="0" snapToObjects="1">
      <p:cViewPr varScale="1">
        <p:scale>
          <a:sx n="67" d="100"/>
          <a:sy n="67" d="100"/>
        </p:scale>
        <p:origin x="1316" y="76"/>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addSld delSld modSld modSection">
      <pc:chgData name="Cooling, Chris" userId="6dcf99c9-2ba5-410a-8445-0893a3d1421f" providerId="ADAL" clId="{FC7699A8-6941-4172-BF60-63279746831A}" dt="2024-03-27T15:39:54.266" v="22"/>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add del">
        <pc:chgData name="Cooling, Chris" userId="6dcf99c9-2ba5-410a-8445-0893a3d1421f" providerId="ADAL" clId="{FC7699A8-6941-4172-BF60-63279746831A}" dt="2024-03-27T15:39:54.266" v="22"/>
        <pc:sldMkLst>
          <pc:docMk/>
          <pc:sldMk cId="46157443" sldId="321"/>
        </pc:sldMkLst>
      </pc:sldChg>
      <pc:sldChg chg="add del">
        <pc:chgData name="Cooling, Chris" userId="6dcf99c9-2ba5-410a-8445-0893a3d1421f" providerId="ADAL" clId="{FC7699A8-6941-4172-BF60-63279746831A}" dt="2024-03-27T15:39:54.266" v="22"/>
        <pc:sldMkLst>
          <pc:docMk/>
          <pc:sldMk cId="687175056" sldId="322"/>
        </pc:sldMkLst>
      </pc:sldChg>
      <pc:sldChg chg="add del">
        <pc:chgData name="Cooling, Chris" userId="6dcf99c9-2ba5-410a-8445-0893a3d1421f" providerId="ADAL" clId="{FC7699A8-6941-4172-BF60-63279746831A}" dt="2024-03-27T15:39:54.266" v="22"/>
        <pc:sldMkLst>
          <pc:docMk/>
          <pc:sldMk cId="1473867814" sldId="323"/>
        </pc:sldMkLst>
      </pc:sldChg>
      <pc:sldChg chg="add del">
        <pc:chgData name="Cooling, Chris" userId="6dcf99c9-2ba5-410a-8445-0893a3d1421f" providerId="ADAL" clId="{FC7699A8-6941-4172-BF60-63279746831A}" dt="2024-03-27T15:39:54.266" v="22"/>
        <pc:sldMkLst>
          <pc:docMk/>
          <pc:sldMk cId="3072310417" sldId="326"/>
        </pc:sldMkLst>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01EAFD7C-1B54-45FE-A1EA-47506D9DE3AD}"/>
    <pc:docChg chg="undo custSel modSld">
      <pc:chgData name="Cooling, Chris" userId="6dcf99c9-2ba5-410a-8445-0893a3d1421f" providerId="ADAL" clId="{01EAFD7C-1B54-45FE-A1EA-47506D9DE3AD}" dt="2024-09-04T10:52:21.928" v="1025" actId="20577"/>
      <pc:docMkLst>
        <pc:docMk/>
      </pc:docMkLst>
      <pc:sldChg chg="modSp mod modNotesTx">
        <pc:chgData name="Cooling, Chris" userId="6dcf99c9-2ba5-410a-8445-0893a3d1421f" providerId="ADAL" clId="{01EAFD7C-1B54-45FE-A1EA-47506D9DE3AD}" dt="2024-09-04T10:31:19.820" v="301" actId="27636"/>
        <pc:sldMkLst>
          <pc:docMk/>
          <pc:sldMk cId="3485628822" sldId="295"/>
        </pc:sldMkLst>
        <pc:spChg chg="mod">
          <ac:chgData name="Cooling, Chris" userId="6dcf99c9-2ba5-410a-8445-0893a3d1421f" providerId="ADAL" clId="{01EAFD7C-1B54-45FE-A1EA-47506D9DE3AD}" dt="2024-09-04T10:13:47.865" v="2" actId="14100"/>
          <ac:spMkLst>
            <pc:docMk/>
            <pc:sldMk cId="3485628822" sldId="295"/>
            <ac:spMk id="2" creationId="{00000000-0000-0000-0000-000000000000}"/>
          </ac:spMkLst>
        </pc:spChg>
        <pc:spChg chg="mod">
          <ac:chgData name="Cooling, Chris" userId="6dcf99c9-2ba5-410a-8445-0893a3d1421f" providerId="ADAL" clId="{01EAFD7C-1B54-45FE-A1EA-47506D9DE3AD}" dt="2024-09-04T10:31:19.820" v="301" actId="27636"/>
          <ac:spMkLst>
            <pc:docMk/>
            <pc:sldMk cId="3485628822" sldId="295"/>
            <ac:spMk id="3" creationId="{00000000-0000-0000-0000-000000000000}"/>
          </ac:spMkLst>
        </pc:spChg>
      </pc:sldChg>
      <pc:sldChg chg="modSp mod">
        <pc:chgData name="Cooling, Chris" userId="6dcf99c9-2ba5-410a-8445-0893a3d1421f" providerId="ADAL" clId="{01EAFD7C-1B54-45FE-A1EA-47506D9DE3AD}" dt="2024-09-04T10:26:39.088" v="210" actId="20577"/>
        <pc:sldMkLst>
          <pc:docMk/>
          <pc:sldMk cId="2812092125" sldId="297"/>
        </pc:sldMkLst>
        <pc:spChg chg="mod">
          <ac:chgData name="Cooling, Chris" userId="6dcf99c9-2ba5-410a-8445-0893a3d1421f" providerId="ADAL" clId="{01EAFD7C-1B54-45FE-A1EA-47506D9DE3AD}" dt="2024-09-04T10:26:39.088" v="210" actId="20577"/>
          <ac:spMkLst>
            <pc:docMk/>
            <pc:sldMk cId="2812092125" sldId="297"/>
            <ac:spMk id="3" creationId="{00000000-0000-0000-0000-000000000000}"/>
          </ac:spMkLst>
        </pc:spChg>
      </pc:sldChg>
      <pc:sldChg chg="modSp mod">
        <pc:chgData name="Cooling, Chris" userId="6dcf99c9-2ba5-410a-8445-0893a3d1421f" providerId="ADAL" clId="{01EAFD7C-1B54-45FE-A1EA-47506D9DE3AD}" dt="2024-09-04T10:27:38.252" v="212" actId="20577"/>
        <pc:sldMkLst>
          <pc:docMk/>
          <pc:sldMk cId="2866101635" sldId="301"/>
        </pc:sldMkLst>
        <pc:spChg chg="mod">
          <ac:chgData name="Cooling, Chris" userId="6dcf99c9-2ba5-410a-8445-0893a3d1421f" providerId="ADAL" clId="{01EAFD7C-1B54-45FE-A1EA-47506D9DE3AD}" dt="2024-09-04T10:27:38.252" v="212" actId="20577"/>
          <ac:spMkLst>
            <pc:docMk/>
            <pc:sldMk cId="2866101635" sldId="301"/>
            <ac:spMk id="3" creationId="{00000000-0000-0000-0000-000000000000}"/>
          </ac:spMkLst>
        </pc:spChg>
      </pc:sldChg>
      <pc:sldChg chg="modSp mod">
        <pc:chgData name="Cooling, Chris" userId="6dcf99c9-2ba5-410a-8445-0893a3d1421f" providerId="ADAL" clId="{01EAFD7C-1B54-45FE-A1EA-47506D9DE3AD}" dt="2024-09-04T10:26:06.215" v="208" actId="313"/>
        <pc:sldMkLst>
          <pc:docMk/>
          <pc:sldMk cId="2836296210" sldId="303"/>
        </pc:sldMkLst>
        <pc:spChg chg="mod">
          <ac:chgData name="Cooling, Chris" userId="6dcf99c9-2ba5-410a-8445-0893a3d1421f" providerId="ADAL" clId="{01EAFD7C-1B54-45FE-A1EA-47506D9DE3AD}" dt="2024-09-04T10:26:06.215" v="208" actId="313"/>
          <ac:spMkLst>
            <pc:docMk/>
            <pc:sldMk cId="2836296210" sldId="303"/>
            <ac:spMk id="7" creationId="{A4668B92-0976-4E36-A913-C47498FEE667}"/>
          </ac:spMkLst>
        </pc:spChg>
      </pc:sldChg>
      <pc:sldChg chg="modSp mod">
        <pc:chgData name="Cooling, Chris" userId="6dcf99c9-2ba5-410a-8445-0893a3d1421f" providerId="ADAL" clId="{01EAFD7C-1B54-45FE-A1EA-47506D9DE3AD}" dt="2024-09-04T10:52:21.928" v="1025" actId="20577"/>
        <pc:sldMkLst>
          <pc:docMk/>
          <pc:sldMk cId="3238788747" sldId="305"/>
        </pc:sldMkLst>
        <pc:spChg chg="mod">
          <ac:chgData name="Cooling, Chris" userId="6dcf99c9-2ba5-410a-8445-0893a3d1421f" providerId="ADAL" clId="{01EAFD7C-1B54-45FE-A1EA-47506D9DE3AD}" dt="2024-09-04T10:52:21.928" v="1025" actId="20577"/>
          <ac:spMkLst>
            <pc:docMk/>
            <pc:sldMk cId="3238788747" sldId="305"/>
            <ac:spMk id="7" creationId="{A4668B92-0976-4E36-A913-C47498FEE667}"/>
          </ac:spMkLst>
        </pc:spChg>
      </pc:sldChg>
      <pc:sldChg chg="modSp mod">
        <pc:chgData name="Cooling, Chris" userId="6dcf99c9-2ba5-410a-8445-0893a3d1421f" providerId="ADAL" clId="{01EAFD7C-1B54-45FE-A1EA-47506D9DE3AD}" dt="2024-09-04T10:46:30.661" v="926" actId="20577"/>
        <pc:sldMkLst>
          <pc:docMk/>
          <pc:sldMk cId="1414755311" sldId="306"/>
        </pc:sldMkLst>
        <pc:spChg chg="mod">
          <ac:chgData name="Cooling, Chris" userId="6dcf99c9-2ba5-410a-8445-0893a3d1421f" providerId="ADAL" clId="{01EAFD7C-1B54-45FE-A1EA-47506D9DE3AD}" dt="2024-09-04T10:46:30.661" v="926" actId="20577"/>
          <ac:spMkLst>
            <pc:docMk/>
            <pc:sldMk cId="1414755311" sldId="306"/>
            <ac:spMk id="7" creationId="{A4668B92-0976-4E36-A913-C47498FEE667}"/>
          </ac:spMkLst>
        </pc:spChg>
      </pc:sldChg>
      <pc:sldChg chg="modSp mod">
        <pc:chgData name="Cooling, Chris" userId="6dcf99c9-2ba5-410a-8445-0893a3d1421f" providerId="ADAL" clId="{01EAFD7C-1B54-45FE-A1EA-47506D9DE3AD}" dt="2024-09-04T10:33:57.710" v="339" actId="20577"/>
        <pc:sldMkLst>
          <pc:docMk/>
          <pc:sldMk cId="3095168859" sldId="307"/>
        </pc:sldMkLst>
        <pc:spChg chg="mod">
          <ac:chgData name="Cooling, Chris" userId="6dcf99c9-2ba5-410a-8445-0893a3d1421f" providerId="ADAL" clId="{01EAFD7C-1B54-45FE-A1EA-47506D9DE3AD}" dt="2024-09-04T10:33:57.710" v="339" actId="20577"/>
          <ac:spMkLst>
            <pc:docMk/>
            <pc:sldMk cId="3095168859" sldId="307"/>
            <ac:spMk id="7" creationId="{A4668B92-0976-4E36-A913-C47498FEE667}"/>
          </ac:spMkLst>
        </pc:spChg>
      </pc:sldChg>
    </pc:docChg>
  </pc:docChgLst>
  <pc:docChgLst>
    <pc:chgData name="Cooling, Chris" userId="6dcf99c9-2ba5-410a-8445-0893a3d1421f" providerId="ADAL" clId="{A2ABD7AA-AEE6-4F31-9DE7-35E91F1BDF03}"/>
    <pc:docChg chg="modSld">
      <pc:chgData name="Cooling, Chris" userId="6dcf99c9-2ba5-410a-8445-0893a3d1421f" providerId="ADAL" clId="{A2ABD7AA-AEE6-4F31-9DE7-35E91F1BDF03}" dt="2024-05-02T09:25:51.664" v="2" actId="20577"/>
      <pc:docMkLst>
        <pc:docMk/>
      </pc:docMkLst>
      <pc:sldChg chg="modSp mod">
        <pc:chgData name="Cooling, Chris" userId="6dcf99c9-2ba5-410a-8445-0893a3d1421f" providerId="ADAL" clId="{A2ABD7AA-AEE6-4F31-9DE7-35E91F1BDF03}" dt="2024-05-02T09:25:51.664" v="2" actId="20577"/>
        <pc:sldMkLst>
          <pc:docMk/>
          <pc:sldMk cId="3671621479" sldId="316"/>
        </pc:sldMkLst>
        <pc:spChg chg="mod">
          <ac:chgData name="Cooling, Chris" userId="6dcf99c9-2ba5-410a-8445-0893a3d1421f" providerId="ADAL" clId="{A2ABD7AA-AEE6-4F31-9DE7-35E91F1BDF03}" dt="2024-05-02T09:25:51.664" v="2" actId="20577"/>
          <ac:spMkLst>
            <pc:docMk/>
            <pc:sldMk cId="3671621479" sldId="316"/>
            <ac:spMk id="7" creationId="{A4668B92-0976-4E36-A913-C47498FEE667}"/>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17E5534C-5689-4D4B-97D7-65233909CC71}"/>
    <pc:docChg chg="modSld">
      <pc:chgData name="Cooling, Chris" userId="6dcf99c9-2ba5-410a-8445-0893a3d1421f" providerId="ADAL" clId="{17E5534C-5689-4D4B-97D7-65233909CC71}" dt="2024-06-05T14:27:55.963" v="8" actId="20577"/>
      <pc:docMkLst>
        <pc:docMk/>
      </pc:docMkLst>
      <pc:sldChg chg="modSp mod">
        <pc:chgData name="Cooling, Chris" userId="6dcf99c9-2ba5-410a-8445-0893a3d1421f" providerId="ADAL" clId="{17E5534C-5689-4D4B-97D7-65233909CC71}" dt="2024-06-05T14:27:55.963" v="8" actId="20577"/>
        <pc:sldMkLst>
          <pc:docMk/>
          <pc:sldMk cId="687175056" sldId="322"/>
        </pc:sldMkLst>
        <pc:spChg chg="mod">
          <ac:chgData name="Cooling, Chris" userId="6dcf99c9-2ba5-410a-8445-0893a3d1421f" providerId="ADAL" clId="{17E5534C-5689-4D4B-97D7-65233909CC71}" dt="2024-06-05T14:27:55.963" v="8" actId="20577"/>
          <ac:spMkLst>
            <pc:docMk/>
            <pc:sldMk cId="687175056" sldId="322"/>
            <ac:spMk id="3" creationId="{603AC519-287E-431C-AC14-B4D6EEF203DB}"/>
          </ac:spMkLst>
        </pc:spChg>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04/09/2024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04/09/2024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04/09/2024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04/09/2024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4.3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 [Paragraph 78 of PhD Regulations]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r>
              <a:rPr lang="en-GB" sz="2400" dirty="0"/>
              <a:t>If you have used Generative AI, you must reference it [Paragraph 76 of PhD Regulations]. See </a:t>
            </a:r>
            <a:r>
              <a:rPr lang="en-GB" sz="2400" dirty="0">
                <a:hlinkClick r:id="rId3"/>
              </a:rPr>
              <a:t>this guidance</a:t>
            </a:r>
            <a:r>
              <a:rPr lang="en-GB" sz="2400" dirty="0"/>
              <a:t>:</a:t>
            </a:r>
          </a:p>
          <a:p>
            <a:pPr lvl="1"/>
            <a:r>
              <a:rPr lang="en-GB" sz="2200" dirty="0"/>
              <a:t>Note its usage in the Statement of Originality</a:t>
            </a:r>
          </a:p>
          <a:p>
            <a:pPr lvl="1"/>
            <a:r>
              <a:rPr lang="en-GB" sz="2200" dirty="0"/>
              <a:t>Specifically reference it on each occasion you use it throughout your thesis.</a:t>
            </a:r>
          </a:p>
          <a:p>
            <a:r>
              <a:rPr lang="en-GB" sz="24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 [Paragraph 79 -82 of PhD Regulations, Section 12.1-12.2 of Checklist]</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a:solidFill>
                    <a:schemeClr val="tx2">
                      <a:lumMod val="50000"/>
                      <a:lumOff val="50000"/>
                    </a:schemeClr>
                  </a:solidFill>
                </a:rPr>
                <a:t> </a:t>
              </a:r>
              <a:r>
                <a:rPr lang="en-GB" sz="2400"/>
                <a:t>{</a:t>
              </a:r>
              <a:r>
                <a:rPr lang="en-GB" sz="2400">
                  <a:solidFill>
                    <a:schemeClr val="accent4">
                      <a:lumMod val="75000"/>
                    </a:schemeClr>
                  </a:solidFill>
                </a:rPr>
                <a:t>Weir_2011</a:t>
              </a:r>
              <a:r>
                <a:rPr lang="en-GB" sz="2400"/>
                <a:t>}</a:t>
              </a:r>
              <a:endParaRPr lang="en-GB" sz="2400" dirty="0"/>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34000" cy="1143000"/>
          </a:xfrm>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fontScale="85000" lnSpcReduction="20000"/>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General Academic Regulations</a:t>
            </a:r>
            <a:endParaRPr lang="en-GB" sz="2400" dirty="0"/>
          </a:p>
          <a:p>
            <a:pPr fontAlgn="base">
              <a:spcBef>
                <a:spcPts val="600"/>
              </a:spcBef>
              <a:spcAft>
                <a:spcPts val="600"/>
              </a:spcAft>
            </a:pPr>
            <a:r>
              <a:rPr lang="en-GB" sz="2400" dirty="0">
                <a:hlinkClick r:id="rId5"/>
              </a:rPr>
              <a:t>MPhil and PhD Regulations</a:t>
            </a:r>
            <a:endParaRPr lang="en-GB" sz="2400" dirty="0"/>
          </a:p>
          <a:p>
            <a:pPr fontAlgn="base">
              <a:spcBef>
                <a:spcPts val="600"/>
              </a:spcBef>
              <a:spcAft>
                <a:spcPts val="600"/>
              </a:spcAft>
            </a:pPr>
            <a:r>
              <a:rPr lang="en-GB" sz="2400" dirty="0">
                <a:hlinkClick r:id="rId6"/>
              </a:rPr>
              <a:t>Regulations for other programme types</a:t>
            </a:r>
            <a:endParaRPr lang="en-GB" sz="2400" dirty="0"/>
          </a:p>
          <a:p>
            <a:pPr fontAlgn="base">
              <a:spcBef>
                <a:spcPts val="600"/>
              </a:spcBef>
              <a:spcAft>
                <a:spcPts val="600"/>
              </a:spcAft>
            </a:pPr>
            <a:r>
              <a:rPr lang="en-GB" sz="2400" dirty="0"/>
              <a:t>Written in English [Paragraph 71e of PhD Regulations]</a:t>
            </a:r>
          </a:p>
          <a:p>
            <a:pPr fontAlgn="base">
              <a:spcBef>
                <a:spcPts val="600"/>
              </a:spcBef>
              <a:spcAft>
                <a:spcPts val="600"/>
              </a:spcAft>
            </a:pPr>
            <a:r>
              <a:rPr lang="en-GB" sz="2400" dirty="0"/>
              <a:t>Not longer than 100,000 words [Paragraph 71f of PhD Regulations]</a:t>
            </a:r>
          </a:p>
          <a:p>
            <a:pPr fontAlgn="base">
              <a:spcBef>
                <a:spcPts val="600"/>
              </a:spcBef>
              <a:spcAft>
                <a:spcPts val="600"/>
              </a:spcAft>
            </a:pPr>
            <a:r>
              <a:rPr lang="en-GB" sz="2400" dirty="0"/>
              <a:t>Cannot be copy-pasted papers [Paragraph 71c of PhD Regulations]</a:t>
            </a:r>
          </a:p>
          <a:p>
            <a:pPr fontAlgn="base">
              <a:spcBef>
                <a:spcPts val="600"/>
              </a:spcBef>
              <a:spcAft>
                <a:spcPts val="600"/>
              </a:spcAft>
            </a:pPr>
            <a:r>
              <a:rPr lang="en-GB" sz="2400" dirty="0"/>
              <a:t>Include full bibliography and references [Paragraph 71g of PhD Regulations]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 [Section 4.6 of checklist]</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4.3]</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40265</TotalTime>
  <Words>7417</Words>
  <Application>Microsoft Office PowerPoint</Application>
  <PresentationFormat>On-screen Show (4:3)</PresentationFormat>
  <Paragraphs>485</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2024-09-04T10:52:25Z</dcterms:modified>
</cp:coreProperties>
</file>